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F0578-E5BB-A80D-9564-E397B8F47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C8B015-48E0-E128-6900-857C12247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BCB5A1-A7CA-A392-70A9-1AE1968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E33FBE-8614-6CC2-09F2-0BE0B507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DF879C-1306-7678-4045-8056CFEC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08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FC5076-E091-2480-D0B4-7DC5B85DF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3B622B-B9F4-02A4-868E-CA0880A08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8B60E8-CE98-7721-BD69-F9D1D060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F91C5D-69DE-93B4-8A3D-088D52020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DF093-7656-05A2-B738-627206B3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885A31-1CCD-F0BF-8E00-0AB2D72A2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020630-C270-4445-9851-140DA462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E1CE09-7978-34C8-7E44-D69EDE23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900359-D4DB-6703-EBEC-FE48CCDD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44F2A-22FD-1F5A-15C0-2279640E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60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86144-1B55-98FC-3DF6-7F722BC0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CC3133-E539-10FF-47C2-B1D8A654D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C180D8-7231-238B-0B3B-ED8191BE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269623-6FEB-551A-69B0-CE88E5B6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A7ADC2-C377-2590-E5F3-855DD4B9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9B131-4B67-8E72-0DAE-06E6ECC2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4C5112-DC70-9CA8-F5BE-333186D93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1EDB3B-40E8-128E-0C95-66FD4273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431672-ECA8-EAEA-4205-5129057B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3861FF-44C7-C1F3-37E9-37AEC9D2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95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D04F5-7605-722A-AA67-B49259BA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EF4737-76EE-0AE6-54E1-77CDCD4D8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E5B67F-1086-D71B-8419-86D942840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EFE9FE-80B1-65B2-CFFC-948943D9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A52FA6-954F-B426-413E-597022F89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014A03-16E9-E57C-E9E3-26EC4235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5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4A601-771B-ED4D-6755-D223A886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2A6F72-BA64-5E22-4B7B-FEBCC5EA7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703957-4413-B8C8-C7EE-9F2C3E396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938845B-C120-DBC6-819D-DAB75E46A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00A8B1-7ACC-1FE9-B2B9-DF2EDE196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741C1E-95AA-7206-9396-AD69F495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5F63C4-8623-26A9-71E3-FD6EC437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1599B9B-22E7-DC65-8EB2-FFDD0882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2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E430-2230-1123-3B6A-6EFE732D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DCA15B-6A5B-2522-E460-B65F61C9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878AE63-3F12-0092-9913-DCCC49F3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08BB81-1F8B-F501-F819-C50B9389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1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9C805C-B163-EFD0-315B-6B6C5C15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29CF3E-B8E3-C3BC-99E0-F61880F7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1E3532-ED17-E5EE-89B4-98AA9C9E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3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7DDD4-689F-711B-2CEF-137E66952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33B1B6-8AA0-6386-CEAD-1E08D2D11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60D09D-F261-6145-4169-C3A06A0DE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7168EE-3DD2-C674-B980-92222450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D93148-A087-325C-7969-20FF25FC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4AB1B1-6E09-0DD8-0655-99679BE1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2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4C69D-D5AB-9AB4-83CC-607EF98A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292355E-A988-ECE3-AF0C-9A3491671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D27123-2E89-489A-F20E-2ADE935F0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C4452A-3505-03E7-A24C-EA40E82B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87BEF2-A075-0A07-C6F2-2E1F8A58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EE5061-D043-3F19-3A36-660B0961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8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4123D-AD80-1CBE-6026-AC1363DEF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9334F8-4148-BD5D-8B7A-97A494BAD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FEBB5-997F-C493-1B67-C9364081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A6C8-C65E-4D22-8DEA-EBB289C2602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7DBB3E-268A-794A-8DBD-A1DB172AE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E2001-6EDD-18F2-886A-8BC9EA91A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B854C-1E57-48C7-BCCA-893B3350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56FA9348-0903-1D2B-05B7-D0B2F9ED6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" y="22727"/>
            <a:ext cx="12219667" cy="687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8EC5B62-683B-B142-7B5C-C2CECE8E4B75}"/>
              </a:ext>
            </a:extLst>
          </p:cNvPr>
          <p:cNvSpPr/>
          <p:nvPr/>
        </p:nvSpPr>
        <p:spPr>
          <a:xfrm>
            <a:off x="325174" y="1827499"/>
            <a:ext cx="4513208" cy="4622984"/>
          </a:xfrm>
          <a:prstGeom prst="roundRect">
            <a:avLst>
              <a:gd name="adj" fmla="val 17489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53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4925">
            <a:gradFill>
              <a:gsLst>
                <a:gs pos="0">
                  <a:srgbClr val="FF33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E60C01-5E55-E3FF-4A76-DCB770151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325" y="1995207"/>
            <a:ext cx="4306905" cy="7197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оставляйте без присмотра детей,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приучайте ребенка стоять на подоконнике!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73C4195-55D1-6288-94E3-C2AC5C7CC220}"/>
              </a:ext>
            </a:extLst>
          </p:cNvPr>
          <p:cNvSpPr/>
          <p:nvPr/>
        </p:nvSpPr>
        <p:spPr>
          <a:xfrm>
            <a:off x="2942055" y="131957"/>
            <a:ext cx="60737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ОТКРЫТОЕ ОКНО-</a:t>
            </a:r>
          </a:p>
          <a:p>
            <a:pPr algn="ctr"/>
            <a:r>
              <a:rPr lang="ru-RU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ОПАСНОСТЬ ДЛЯ РЕБЕНКА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99341231-0C36-8646-1D8E-F2AA703405D4}"/>
              </a:ext>
            </a:extLst>
          </p:cNvPr>
          <p:cNvSpPr txBox="1">
            <a:spLocks/>
          </p:cNvSpPr>
          <p:nvPr/>
        </p:nvSpPr>
        <p:spPr>
          <a:xfrm>
            <a:off x="344860" y="5444493"/>
            <a:ext cx="4513208" cy="43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Уберите от окон все виды мебели!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DCB820D8-224D-29B8-A849-6BED02516522}"/>
              </a:ext>
            </a:extLst>
          </p:cNvPr>
          <p:cNvSpPr txBox="1">
            <a:spLocks/>
          </p:cNvSpPr>
          <p:nvPr/>
        </p:nvSpPr>
        <p:spPr>
          <a:xfrm>
            <a:off x="428325" y="5670145"/>
            <a:ext cx="4350521" cy="719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рассчитывайте на надежность москитной сетки! Напротив - ребенок чувствует себя за ней в безопасности и опирается на нее!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4840AD95-CEE2-29A2-E9D1-8B5D77A3AC49}"/>
              </a:ext>
            </a:extLst>
          </p:cNvPr>
          <p:cNvSpPr txBox="1">
            <a:spLocks/>
          </p:cNvSpPr>
          <p:nvPr/>
        </p:nvSpPr>
        <p:spPr>
          <a:xfrm>
            <a:off x="533885" y="4437921"/>
            <a:ext cx="4095784" cy="719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Не позволяйте ребенку выходить на балкон без сопровождения взрослых!</a:t>
            </a:r>
          </a:p>
        </p:txBody>
      </p:sp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D39FF0E2-A64F-2A86-A719-B521F953B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616" y="6433268"/>
            <a:ext cx="9831938" cy="4247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Century Schoolbook" panose="02040604050505020304" pitchFamily="18" charset="0"/>
              </a:rPr>
              <a:t>ЖИЗНЬ и ЗДОРОВЬЕ ДЕТЕЙ В НАШИХ РУКАХ!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44A4EF8E-EE29-C5AD-6314-BA004711739C}"/>
              </a:ext>
            </a:extLst>
          </p:cNvPr>
          <p:cNvSpPr txBox="1">
            <a:spLocks/>
          </p:cNvSpPr>
          <p:nvPr/>
        </p:nvSpPr>
        <p:spPr>
          <a:xfrm>
            <a:off x="557674" y="4944530"/>
            <a:ext cx="4048206" cy="719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Оборудуйте окна специальными решетками «КИДСТОП»</a:t>
            </a:r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id="{91E50103-1A42-65B3-86AB-6EFCEF8A826D}"/>
              </a:ext>
            </a:extLst>
          </p:cNvPr>
          <p:cNvSpPr txBox="1">
            <a:spLocks/>
          </p:cNvSpPr>
          <p:nvPr/>
        </p:nvSpPr>
        <p:spPr>
          <a:xfrm>
            <a:off x="399207" y="2524268"/>
            <a:ext cx="4458861" cy="719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Строго предупреждайте попытки детских игр на подоконнике!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1921813-9267-025E-2112-089DAB07C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0" y="131957"/>
            <a:ext cx="2478877" cy="16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9363302-3D3B-C4FF-EEEC-4E357A8AA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19" y="125626"/>
            <a:ext cx="2454431" cy="163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0AA60168-4E49-ADB5-0133-3041ADF89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44" y="2524269"/>
            <a:ext cx="3744420" cy="298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Маркеры-галочки">
            <a:extLst>
              <a:ext uri="{FF2B5EF4-FFF2-40B4-BE49-F238E27FC236}">
                <a16:creationId xmlns:a16="http://schemas.microsoft.com/office/drawing/2014/main" id="{71CC407F-C09F-8C11-628E-47E1F1A71E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6324" y="2061062"/>
            <a:ext cx="237554" cy="237554"/>
          </a:xfrm>
          <a:prstGeom prst="rect">
            <a:avLst/>
          </a:prstGeom>
        </p:spPr>
      </p:pic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FB8D9E29-B867-E8AA-8FE2-5B2D3FB7E62F}"/>
              </a:ext>
            </a:extLst>
          </p:cNvPr>
          <p:cNvSpPr txBox="1">
            <a:spLocks/>
          </p:cNvSpPr>
          <p:nvPr/>
        </p:nvSpPr>
        <p:spPr>
          <a:xfrm>
            <a:off x="270422" y="2962866"/>
            <a:ext cx="4556824" cy="719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на окна специальные фиксаторы, ограничители поворота!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458036A0-D798-9C5C-77F9-957FD8ABDB42}"/>
              </a:ext>
            </a:extLst>
          </p:cNvPr>
          <p:cNvSpPr txBox="1">
            <a:spLocks/>
          </p:cNvSpPr>
          <p:nvPr/>
        </p:nvSpPr>
        <p:spPr>
          <a:xfrm>
            <a:off x="448188" y="3409765"/>
            <a:ext cx="4360898" cy="719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Не оставляйте окна открытыми в помещениях, где находятся дети!</a:t>
            </a:r>
          </a:p>
        </p:txBody>
      </p:sp>
      <p:pic>
        <p:nvPicPr>
          <p:cNvPr id="25" name="Рисунок 24" descr="Маркеры-галочки">
            <a:extLst>
              <a:ext uri="{FF2B5EF4-FFF2-40B4-BE49-F238E27FC236}">
                <a16:creationId xmlns:a16="http://schemas.microsoft.com/office/drawing/2014/main" id="{F57A151A-E5D8-5E1A-21D7-5832B2B805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0763" y="2565669"/>
            <a:ext cx="237554" cy="237554"/>
          </a:xfrm>
          <a:prstGeom prst="rect">
            <a:avLst/>
          </a:prstGeom>
        </p:spPr>
      </p:pic>
      <p:pic>
        <p:nvPicPr>
          <p:cNvPr id="26" name="Рисунок 25" descr="Маркеры-галочки">
            <a:extLst>
              <a:ext uri="{FF2B5EF4-FFF2-40B4-BE49-F238E27FC236}">
                <a16:creationId xmlns:a16="http://schemas.microsoft.com/office/drawing/2014/main" id="{43211D26-E4E4-3EDB-7E81-A0AD818F4E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305" y="3003820"/>
            <a:ext cx="237554" cy="237554"/>
          </a:xfrm>
          <a:prstGeom prst="rect">
            <a:avLst/>
          </a:prstGeom>
        </p:spPr>
      </p:pic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7081ABC3-9320-3CFA-6E6B-90381D430968}"/>
              </a:ext>
            </a:extLst>
          </p:cNvPr>
          <p:cNvSpPr txBox="1">
            <a:spLocks/>
          </p:cNvSpPr>
          <p:nvPr/>
        </p:nvSpPr>
        <p:spPr>
          <a:xfrm>
            <a:off x="368386" y="3908223"/>
            <a:ext cx="4458860" cy="719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Открывайте преимущественно форточки, пластиковые окна – открывайте вверх!</a:t>
            </a:r>
          </a:p>
        </p:txBody>
      </p:sp>
      <p:pic>
        <p:nvPicPr>
          <p:cNvPr id="27" name="Рисунок 26" descr="Маркеры-галочки">
            <a:extLst>
              <a:ext uri="{FF2B5EF4-FFF2-40B4-BE49-F238E27FC236}">
                <a16:creationId xmlns:a16="http://schemas.microsoft.com/office/drawing/2014/main" id="{85E42033-C04E-7E79-CF4B-8421C58878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0013" y="3456139"/>
            <a:ext cx="237554" cy="237554"/>
          </a:xfrm>
          <a:prstGeom prst="rect">
            <a:avLst/>
          </a:prstGeom>
        </p:spPr>
      </p:pic>
      <p:pic>
        <p:nvPicPr>
          <p:cNvPr id="28" name="Рисунок 27" descr="Маркеры-галочки">
            <a:extLst>
              <a:ext uri="{FF2B5EF4-FFF2-40B4-BE49-F238E27FC236}">
                <a16:creationId xmlns:a16="http://schemas.microsoft.com/office/drawing/2014/main" id="{7555F5AD-3B37-E752-7DBB-617AEC08E1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386" y="3980620"/>
            <a:ext cx="237554" cy="237554"/>
          </a:xfrm>
          <a:prstGeom prst="rect">
            <a:avLst/>
          </a:prstGeom>
        </p:spPr>
      </p:pic>
      <p:pic>
        <p:nvPicPr>
          <p:cNvPr id="29" name="Рисунок 28" descr="Маркеры-галочки">
            <a:extLst>
              <a:ext uri="{FF2B5EF4-FFF2-40B4-BE49-F238E27FC236}">
                <a16:creationId xmlns:a16="http://schemas.microsoft.com/office/drawing/2014/main" id="{D33840ED-540D-C001-7F0B-3316F57B8D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386" y="4495247"/>
            <a:ext cx="237554" cy="237554"/>
          </a:xfrm>
          <a:prstGeom prst="rect">
            <a:avLst/>
          </a:prstGeom>
        </p:spPr>
      </p:pic>
      <p:pic>
        <p:nvPicPr>
          <p:cNvPr id="30" name="Рисунок 29" descr="Маркеры-галочки">
            <a:extLst>
              <a:ext uri="{FF2B5EF4-FFF2-40B4-BE49-F238E27FC236}">
                <a16:creationId xmlns:a16="http://schemas.microsoft.com/office/drawing/2014/main" id="{C4071BB3-9260-4902-EE23-C3428A3A06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5215" y="5006695"/>
            <a:ext cx="237554" cy="237554"/>
          </a:xfrm>
          <a:prstGeom prst="rect">
            <a:avLst/>
          </a:prstGeom>
        </p:spPr>
      </p:pic>
      <p:pic>
        <p:nvPicPr>
          <p:cNvPr id="31" name="Рисунок 30" descr="Маркеры-галочки">
            <a:extLst>
              <a:ext uri="{FF2B5EF4-FFF2-40B4-BE49-F238E27FC236}">
                <a16:creationId xmlns:a16="http://schemas.microsoft.com/office/drawing/2014/main" id="{896B276A-BC79-0B7F-0FDB-37D4CAB7DA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8188" y="5795510"/>
            <a:ext cx="237554" cy="237554"/>
          </a:xfrm>
          <a:prstGeom prst="rect">
            <a:avLst/>
          </a:prstGeom>
        </p:spPr>
      </p:pic>
      <p:pic>
        <p:nvPicPr>
          <p:cNvPr id="32" name="Рисунок 31" descr="Маркеры-галочки">
            <a:extLst>
              <a:ext uri="{FF2B5EF4-FFF2-40B4-BE49-F238E27FC236}">
                <a16:creationId xmlns:a16="http://schemas.microsoft.com/office/drawing/2014/main" id="{69265FEE-4BB4-CFEB-BC91-C3518B2460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708" y="5447892"/>
            <a:ext cx="237554" cy="237554"/>
          </a:xfrm>
          <a:prstGeom prst="rect">
            <a:avLst/>
          </a:prstGeom>
        </p:spPr>
      </p:pic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48E870D6-235F-138B-7EAE-09BBB7902A84}"/>
              </a:ext>
            </a:extLst>
          </p:cNvPr>
          <p:cNvSpPr/>
          <p:nvPr/>
        </p:nvSpPr>
        <p:spPr>
          <a:xfrm>
            <a:off x="10190441" y="2569442"/>
            <a:ext cx="1834226" cy="2463620"/>
          </a:xfrm>
          <a:prstGeom prst="roundRect">
            <a:avLst>
              <a:gd name="adj" fmla="val 17489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53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4925">
            <a:gradFill>
              <a:gsLst>
                <a:gs pos="0">
                  <a:srgbClr val="FF33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дзаголовок 2">
            <a:extLst>
              <a:ext uri="{FF2B5EF4-FFF2-40B4-BE49-F238E27FC236}">
                <a16:creationId xmlns:a16="http://schemas.microsoft.com/office/drawing/2014/main" id="{1775894F-3F12-5AC7-176F-00E0FAF48763}"/>
              </a:ext>
            </a:extLst>
          </p:cNvPr>
          <p:cNvSpPr txBox="1">
            <a:spLocks/>
          </p:cNvSpPr>
          <p:nvPr/>
        </p:nvSpPr>
        <p:spPr>
          <a:xfrm>
            <a:off x="10366408" y="2684446"/>
            <a:ext cx="1555170" cy="226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Ребенку достаточно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секунд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чтобы открыть окно!</a:t>
            </a:r>
          </a:p>
        </p:txBody>
      </p:sp>
    </p:spTree>
    <p:extLst>
      <p:ext uri="{BB962C8B-B14F-4D97-AF65-F5344CB8AC3E}">
        <p14:creationId xmlns:p14="http://schemas.microsoft.com/office/powerpoint/2010/main" val="126777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FC201-0EBC-46AF-5296-2B18CFDA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E69E54-6BC0-95A9-D5AE-8BAEFFBE2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312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118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Тема Office</vt:lpstr>
      <vt:lpstr>ЖИЗНЬ и ЗДОРОВЬЕ ДЕТЕЙ В НАШИХ РУКАХ!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ЗДОРОВЬЕ ДЕТЕЙ В НАШИХ РУКАХ!</dc:title>
  <dc:creator>ОО</dc:creator>
  <cp:lastModifiedBy>ОО</cp:lastModifiedBy>
  <cp:revision>2</cp:revision>
  <dcterms:created xsi:type="dcterms:W3CDTF">2022-05-16T13:14:39Z</dcterms:created>
  <dcterms:modified xsi:type="dcterms:W3CDTF">2022-05-17T09:24:10Z</dcterms:modified>
</cp:coreProperties>
</file>